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2" r:id="rId3"/>
    <p:sldId id="258" r:id="rId4"/>
    <p:sldId id="273" r:id="rId5"/>
    <p:sldId id="275" r:id="rId6"/>
    <p:sldId id="27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B5BDC6-6249-43AD-A3EB-A90D502FBD5E}" v="689" dt="2023-01-21T03:36:37.1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D4B5BDC6-6249-43AD-A3EB-A90D502FBD5E}"/>
    <pc:docChg chg="custSel addSld delSld modSld">
      <pc:chgData name="Michael Kuniega" userId="999f7fd1-0dc3-4cba-81fd-6a42a8d75a98" providerId="ADAL" clId="{D4B5BDC6-6249-43AD-A3EB-A90D502FBD5E}" dt="2023-01-21T16:37:38.989" v="940" actId="47"/>
      <pc:docMkLst>
        <pc:docMk/>
      </pc:docMkLst>
      <pc:sldChg chg="modSp mod">
        <pc:chgData name="Michael Kuniega" userId="999f7fd1-0dc3-4cba-81fd-6a42a8d75a98" providerId="ADAL" clId="{D4B5BDC6-6249-43AD-A3EB-A90D502FBD5E}" dt="2023-01-21T03:14:11.428" v="50" actId="20577"/>
        <pc:sldMkLst>
          <pc:docMk/>
          <pc:sldMk cId="622578097" sldId="257"/>
        </pc:sldMkLst>
        <pc:spChg chg="mod">
          <ac:chgData name="Michael Kuniega" userId="999f7fd1-0dc3-4cba-81fd-6a42a8d75a98" providerId="ADAL" clId="{D4B5BDC6-6249-43AD-A3EB-A90D502FBD5E}" dt="2023-01-21T03:14:11.428" v="50" actId="20577"/>
          <ac:spMkLst>
            <pc:docMk/>
            <pc:sldMk cId="622578097" sldId="257"/>
            <ac:spMk id="4" creationId="{582BCDDF-831B-E125-2B39-D345DBBF73B6}"/>
          </ac:spMkLst>
        </pc:spChg>
      </pc:sldChg>
      <pc:sldChg chg="modSp">
        <pc:chgData name="Michael Kuniega" userId="999f7fd1-0dc3-4cba-81fd-6a42a8d75a98" providerId="ADAL" clId="{D4B5BDC6-6249-43AD-A3EB-A90D502FBD5E}" dt="2023-01-21T03:26:40.780" v="564" actId="20577"/>
        <pc:sldMkLst>
          <pc:docMk/>
          <pc:sldMk cId="2614645733" sldId="258"/>
        </pc:sldMkLst>
        <pc:spChg chg="mod">
          <ac:chgData name="Michael Kuniega" userId="999f7fd1-0dc3-4cba-81fd-6a42a8d75a98" providerId="ADAL" clId="{D4B5BDC6-6249-43AD-A3EB-A90D502FBD5E}" dt="2023-01-21T03:26:40.780" v="564" actId="20577"/>
          <ac:spMkLst>
            <pc:docMk/>
            <pc:sldMk cId="2614645733" sldId="258"/>
            <ac:spMk id="2" creationId="{72D75861-10CC-77A8-1366-0D3F8CFC3074}"/>
          </ac:spMkLst>
        </pc:spChg>
      </pc:sldChg>
      <pc:sldChg chg="addSp modSp mod">
        <pc:chgData name="Michael Kuniega" userId="999f7fd1-0dc3-4cba-81fd-6a42a8d75a98" providerId="ADAL" clId="{D4B5BDC6-6249-43AD-A3EB-A90D502FBD5E}" dt="2023-01-21T03:25:19.757" v="455" actId="1036"/>
        <pc:sldMkLst>
          <pc:docMk/>
          <pc:sldMk cId="1046749929" sldId="262"/>
        </pc:sldMkLst>
        <pc:spChg chg="mod">
          <ac:chgData name="Michael Kuniega" userId="999f7fd1-0dc3-4cba-81fd-6a42a8d75a98" providerId="ADAL" clId="{D4B5BDC6-6249-43AD-A3EB-A90D502FBD5E}" dt="2023-01-21T03:14:28.298" v="66" actId="20577"/>
          <ac:spMkLst>
            <pc:docMk/>
            <pc:sldMk cId="1046749929" sldId="262"/>
            <ac:spMk id="5" creationId="{726F76E5-165B-72A5-6CDF-1F992F727881}"/>
          </ac:spMkLst>
        </pc:spChg>
        <pc:spChg chg="mod">
          <ac:chgData name="Michael Kuniega" userId="999f7fd1-0dc3-4cba-81fd-6a42a8d75a98" providerId="ADAL" clId="{D4B5BDC6-6249-43AD-A3EB-A90D502FBD5E}" dt="2023-01-21T03:24:05.649" v="448" actId="20577"/>
          <ac:spMkLst>
            <pc:docMk/>
            <pc:sldMk cId="1046749929" sldId="262"/>
            <ac:spMk id="8" creationId="{B317F577-BA28-9744-0117-30B88014BC71}"/>
          </ac:spMkLst>
        </pc:spChg>
        <pc:picChg chg="add mod">
          <ac:chgData name="Michael Kuniega" userId="999f7fd1-0dc3-4cba-81fd-6a42a8d75a98" providerId="ADAL" clId="{D4B5BDC6-6249-43AD-A3EB-A90D502FBD5E}" dt="2023-01-21T03:25:19.757" v="455" actId="1036"/>
          <ac:picMkLst>
            <pc:docMk/>
            <pc:sldMk cId="1046749929" sldId="262"/>
            <ac:picMk id="3" creationId="{B002EB7D-037F-6EDF-0896-BEBB1C73210B}"/>
          </ac:picMkLst>
        </pc:picChg>
      </pc:sldChg>
      <pc:sldChg chg="del">
        <pc:chgData name="Michael Kuniega" userId="999f7fd1-0dc3-4cba-81fd-6a42a8d75a98" providerId="ADAL" clId="{D4B5BDC6-6249-43AD-A3EB-A90D502FBD5E}" dt="2023-01-21T03:29:39.501" v="676" actId="47"/>
        <pc:sldMkLst>
          <pc:docMk/>
          <pc:sldMk cId="2117385451" sldId="271"/>
        </pc:sldMkLst>
      </pc:sldChg>
      <pc:sldChg chg="del">
        <pc:chgData name="Michael Kuniega" userId="999f7fd1-0dc3-4cba-81fd-6a42a8d75a98" providerId="ADAL" clId="{D4B5BDC6-6249-43AD-A3EB-A90D502FBD5E}" dt="2023-01-21T03:25:23.077" v="456" actId="47"/>
        <pc:sldMkLst>
          <pc:docMk/>
          <pc:sldMk cId="555357760" sldId="272"/>
        </pc:sldMkLst>
      </pc:sldChg>
      <pc:sldChg chg="modSp">
        <pc:chgData name="Michael Kuniega" userId="999f7fd1-0dc3-4cba-81fd-6a42a8d75a98" providerId="ADAL" clId="{D4B5BDC6-6249-43AD-A3EB-A90D502FBD5E}" dt="2023-01-21T03:28:43.173" v="675" actId="20577"/>
        <pc:sldMkLst>
          <pc:docMk/>
          <pc:sldMk cId="2737327295" sldId="273"/>
        </pc:sldMkLst>
        <pc:spChg chg="mod">
          <ac:chgData name="Michael Kuniega" userId="999f7fd1-0dc3-4cba-81fd-6a42a8d75a98" providerId="ADAL" clId="{D4B5BDC6-6249-43AD-A3EB-A90D502FBD5E}" dt="2023-01-21T03:28:43.173" v="675" actId="20577"/>
          <ac:spMkLst>
            <pc:docMk/>
            <pc:sldMk cId="2737327295" sldId="273"/>
            <ac:spMk id="2" creationId="{72D75861-10CC-77A8-1366-0D3F8CFC3074}"/>
          </ac:spMkLst>
        </pc:spChg>
      </pc:sldChg>
      <pc:sldChg chg="del">
        <pc:chgData name="Michael Kuniega" userId="999f7fd1-0dc3-4cba-81fd-6a42a8d75a98" providerId="ADAL" clId="{D4B5BDC6-6249-43AD-A3EB-A90D502FBD5E}" dt="2023-01-21T16:37:38.989" v="940" actId="47"/>
        <pc:sldMkLst>
          <pc:docMk/>
          <pc:sldMk cId="3581062399" sldId="274"/>
        </pc:sldMkLst>
      </pc:sldChg>
      <pc:sldChg chg="addSp delSp modSp add mod">
        <pc:chgData name="Michael Kuniega" userId="999f7fd1-0dc3-4cba-81fd-6a42a8d75a98" providerId="ADAL" clId="{D4B5BDC6-6249-43AD-A3EB-A90D502FBD5E}" dt="2023-01-21T03:35:24.697" v="799" actId="1076"/>
        <pc:sldMkLst>
          <pc:docMk/>
          <pc:sldMk cId="1116933240" sldId="275"/>
        </pc:sldMkLst>
        <pc:spChg chg="mod">
          <ac:chgData name="Michael Kuniega" userId="999f7fd1-0dc3-4cba-81fd-6a42a8d75a98" providerId="ADAL" clId="{D4B5BDC6-6249-43AD-A3EB-A90D502FBD5E}" dt="2023-01-21T03:29:50.428" v="699" actId="20577"/>
          <ac:spMkLst>
            <pc:docMk/>
            <pc:sldMk cId="1116933240" sldId="275"/>
            <ac:spMk id="5" creationId="{726F76E5-165B-72A5-6CDF-1F992F727881}"/>
          </ac:spMkLst>
        </pc:spChg>
        <pc:spChg chg="mod">
          <ac:chgData name="Michael Kuniega" userId="999f7fd1-0dc3-4cba-81fd-6a42a8d75a98" providerId="ADAL" clId="{D4B5BDC6-6249-43AD-A3EB-A90D502FBD5E}" dt="2023-01-21T03:34:51.110" v="796" actId="404"/>
          <ac:spMkLst>
            <pc:docMk/>
            <pc:sldMk cId="1116933240" sldId="275"/>
            <ac:spMk id="8" creationId="{B317F577-BA28-9744-0117-30B88014BC71}"/>
          </ac:spMkLst>
        </pc:spChg>
        <pc:picChg chg="del">
          <ac:chgData name="Michael Kuniega" userId="999f7fd1-0dc3-4cba-81fd-6a42a8d75a98" providerId="ADAL" clId="{D4B5BDC6-6249-43AD-A3EB-A90D502FBD5E}" dt="2023-01-21T03:33:19.805" v="789" actId="478"/>
          <ac:picMkLst>
            <pc:docMk/>
            <pc:sldMk cId="1116933240" sldId="275"/>
            <ac:picMk id="3" creationId="{B002EB7D-037F-6EDF-0896-BEBB1C73210B}"/>
          </ac:picMkLst>
        </pc:picChg>
        <pc:picChg chg="add mod">
          <ac:chgData name="Michael Kuniega" userId="999f7fd1-0dc3-4cba-81fd-6a42a8d75a98" providerId="ADAL" clId="{D4B5BDC6-6249-43AD-A3EB-A90D502FBD5E}" dt="2023-01-21T03:35:24.697" v="799" actId="1076"/>
          <ac:picMkLst>
            <pc:docMk/>
            <pc:sldMk cId="1116933240" sldId="275"/>
            <ac:picMk id="4" creationId="{C9EEC8D7-510A-ECB0-2BB3-3C9510A68DE8}"/>
          </ac:picMkLst>
        </pc:picChg>
      </pc:sldChg>
      <pc:sldChg chg="modSp add mod">
        <pc:chgData name="Michael Kuniega" userId="999f7fd1-0dc3-4cba-81fd-6a42a8d75a98" providerId="ADAL" clId="{D4B5BDC6-6249-43AD-A3EB-A90D502FBD5E}" dt="2023-01-21T03:36:37.169" v="939" actId="20577"/>
        <pc:sldMkLst>
          <pc:docMk/>
          <pc:sldMk cId="1754076261" sldId="276"/>
        </pc:sldMkLst>
        <pc:spChg chg="mod">
          <ac:chgData name="Michael Kuniega" userId="999f7fd1-0dc3-4cba-81fd-6a42a8d75a98" providerId="ADAL" clId="{D4B5BDC6-6249-43AD-A3EB-A90D502FBD5E}" dt="2023-01-21T03:36:37.169" v="939" actId="20577"/>
          <ac:spMkLst>
            <pc:docMk/>
            <pc:sldMk cId="1754076261" sldId="276"/>
            <ac:spMk id="2" creationId="{72D75861-10CC-77A8-1366-0D3F8CFC307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5848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53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27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05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8799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735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270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628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086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4B40ED7-6C53-4223-B469-7D400FDEC16D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953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912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4B40ED7-6C53-4223-B469-7D400FDEC16D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600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6">
            <a:extLst>
              <a:ext uri="{FF2B5EF4-FFF2-40B4-BE49-F238E27FC236}">
                <a16:creationId xmlns:a16="http://schemas.microsoft.com/office/drawing/2014/main" id="{3E23A428-A343-057F-89A6-039AA55C3FB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82BCDDF-831B-E125-2B39-D345DBBF73B6}"/>
              </a:ext>
            </a:extLst>
          </p:cNvPr>
          <p:cNvSpPr txBox="1"/>
          <p:nvPr/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Chapter </a:t>
            </a:r>
            <a:r>
              <a:rPr lang="en-US" sz="8000" b="1" spc="-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3</a:t>
            </a:r>
            <a:r>
              <a:rPr kumimoji="0" lang="en-US" sz="8000" b="1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.2: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Rolle’s Theorem and      The Mean Value Theorem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055851-2E71-FD7A-E58F-DD1DA70E9EFD}"/>
              </a:ext>
            </a:extLst>
          </p:cNvPr>
          <p:cNvSpPr txBox="1"/>
          <p:nvPr/>
        </p:nvSpPr>
        <p:spPr>
          <a:xfrm>
            <a:off x="1100051" y="4455621"/>
            <a:ext cx="100584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Tx/>
              <a:buNone/>
              <a:tabLst/>
              <a:defRPr/>
            </a:pPr>
            <a:r>
              <a:rPr kumimoji="0" lang="en-US" sz="2400" b="1" i="0" u="none" strike="noStrike" kern="1200" cap="all" spc="20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HONORS CALCULUS/CALCULUS</a:t>
            </a:r>
          </a:p>
        </p:txBody>
      </p:sp>
      <p:cxnSp>
        <p:nvCxnSpPr>
          <p:cNvPr id="49" name="Straight Connector 10">
            <a:extLst>
              <a:ext uri="{FF2B5EF4-FFF2-40B4-BE49-F238E27FC236}">
                <a16:creationId xmlns:a16="http://schemas.microsoft.com/office/drawing/2014/main" id="{E14BE1C0-923F-4557-952F-150367D02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12">
            <a:extLst>
              <a:ext uri="{FF2B5EF4-FFF2-40B4-BE49-F238E27FC236}">
                <a16:creationId xmlns:a16="http://schemas.microsoft.com/office/drawing/2014/main" id="{BF1A0E2E-CDD4-46BC-BDBB-D276E34670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" name="Rectangle 14">
            <a:extLst>
              <a:ext uri="{FF2B5EF4-FFF2-40B4-BE49-F238E27FC236}">
                <a16:creationId xmlns:a16="http://schemas.microsoft.com/office/drawing/2014/main" id="{8F2A5265-B923-4C48-AB84-FC98FD2024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25780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26F76E5-165B-72A5-6CDF-1F992F727881}"/>
              </a:ext>
            </a:extLst>
          </p:cNvPr>
          <p:cNvSpPr txBox="1"/>
          <p:nvPr/>
        </p:nvSpPr>
        <p:spPr>
          <a:xfrm>
            <a:off x="1635760" y="0"/>
            <a:ext cx="89306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Rolle’s Theorem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317F577-BA28-9744-0117-30B88014BC71}"/>
                  </a:ext>
                </a:extLst>
              </p:cNvPr>
              <p:cNvSpPr txBox="1"/>
              <p:nvPr/>
            </p:nvSpPr>
            <p:spPr>
              <a:xfrm>
                <a:off x="98460" y="769441"/>
                <a:ext cx="11995079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Let </a:t>
                </a:r>
                <a:r>
                  <a:rPr lang="en-US" sz="32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</a:t>
                </a: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be continuous on a closed interval [</a:t>
                </a:r>
                <a:r>
                  <a:rPr lang="en-US" sz="32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</a:t>
                </a: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en-US" sz="32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</a:t>
                </a: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] and differentiable on the open interval (</a:t>
                </a:r>
                <a:r>
                  <a:rPr lang="en-US" sz="32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a, b</a:t>
                </a: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). If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d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then there is at least one number </a:t>
                </a:r>
                <a:r>
                  <a:rPr lang="en-US" sz="32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</a:t>
                </a: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in (</a:t>
                </a:r>
                <a:r>
                  <a:rPr lang="en-US" sz="32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a, b</a:t>
                </a: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 such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</m:d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317F577-BA28-9744-0117-30B88014BC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60" y="769441"/>
                <a:ext cx="11995079" cy="1569660"/>
              </a:xfrm>
              <a:prstGeom prst="rect">
                <a:avLst/>
              </a:prstGeom>
              <a:blipFill>
                <a:blip r:embed="rId2"/>
                <a:stretch>
                  <a:fillRect l="-1321" t="-5426" b="-143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B002EB7D-037F-6EDF-0896-BEBB1C7321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6744" y="2446397"/>
            <a:ext cx="5578510" cy="371559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46749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2D75861-10CC-77A8-1366-0D3F8CFC3074}"/>
                  </a:ext>
                </a:extLst>
              </p:cNvPr>
              <p:cNvSpPr txBox="1"/>
              <p:nvPr/>
            </p:nvSpPr>
            <p:spPr>
              <a:xfrm>
                <a:off x="109441" y="0"/>
                <a:ext cx="11973117" cy="12618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1) </a:t>
                </a:r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the two </a:t>
                </a:r>
                <a:r>
                  <a:rPr lang="en-US" sz="36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x</a:t>
                </a:r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-intercepts of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show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at some point between two intercepts.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2D75861-10CC-77A8-1366-0D3F8CFC30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441" y="0"/>
                <a:ext cx="11973117" cy="1261884"/>
              </a:xfrm>
              <a:prstGeom prst="rect">
                <a:avLst/>
              </a:prstGeom>
              <a:blipFill>
                <a:blip r:embed="rId2"/>
                <a:stretch>
                  <a:fillRect l="-1884" t="-9179" b="-207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4645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2D75861-10CC-77A8-1366-0D3F8CFC3074}"/>
                  </a:ext>
                </a:extLst>
              </p:cNvPr>
              <p:cNvSpPr txBox="1"/>
              <p:nvPr/>
            </p:nvSpPr>
            <p:spPr>
              <a:xfrm>
                <a:off x="218883" y="0"/>
                <a:ext cx="11973117" cy="12618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2) </a:t>
                </a:r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Let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sSup>
                      <m:sSup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Find all </a:t>
                </a:r>
                <a:r>
                  <a:rPr lang="en-US" sz="36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</a:t>
                </a:r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in the interval </a:t>
                </a:r>
                <a14:m>
                  <m:oMath xmlns:m="http://schemas.openxmlformats.org/officeDocument/2006/math">
                    <m:r>
                      <a:rPr lang="en-US" sz="3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such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2D75861-10CC-77A8-1366-0D3F8CFC30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883" y="0"/>
                <a:ext cx="11973117" cy="1261884"/>
              </a:xfrm>
              <a:prstGeom prst="rect">
                <a:avLst/>
              </a:prstGeom>
              <a:blipFill>
                <a:blip r:embed="rId2"/>
                <a:stretch>
                  <a:fillRect l="-1884" t="-9179" b="-207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7327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26F76E5-165B-72A5-6CDF-1F992F727881}"/>
              </a:ext>
            </a:extLst>
          </p:cNvPr>
          <p:cNvSpPr txBox="1"/>
          <p:nvPr/>
        </p:nvSpPr>
        <p:spPr>
          <a:xfrm>
            <a:off x="1635760" y="0"/>
            <a:ext cx="89306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Mean Value Theorem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317F577-BA28-9744-0117-30B88014BC71}"/>
                  </a:ext>
                </a:extLst>
              </p:cNvPr>
              <p:cNvSpPr txBox="1"/>
              <p:nvPr/>
            </p:nvSpPr>
            <p:spPr>
              <a:xfrm>
                <a:off x="98460" y="769441"/>
                <a:ext cx="11995079" cy="19518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If </a:t>
                </a:r>
                <a:r>
                  <a:rPr lang="en-US" sz="28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</a:t>
                </a: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continuous on the closed interval [</a:t>
                </a:r>
                <a:r>
                  <a:rPr lang="en-US" sz="28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</a:t>
                </a: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en-US" sz="28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</a:t>
                </a: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] and differentiable on the open interval (</a:t>
                </a:r>
                <a:r>
                  <a:rPr lang="en-US" sz="28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a, b</a:t>
                </a: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), then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 number </a:t>
                </a:r>
                <a:r>
                  <a:rPr lang="en-US" sz="28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</a:t>
                </a: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in (a, b) such that </a:t>
                </a:r>
              </a:p>
              <a:p>
                <a:endParaRPr lang="en-US" sz="105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</m:d>
                      <m:r>
                        <a:rPr lang="en-US" sz="2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2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</m:d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𝒇</m:t>
                          </m:r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</m:oMath>
                  </m:oMathPara>
                </a14:m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317F577-BA28-9744-0117-30B88014BC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60" y="769441"/>
                <a:ext cx="11995079" cy="1951881"/>
              </a:xfrm>
              <a:prstGeom prst="rect">
                <a:avLst/>
              </a:prstGeom>
              <a:blipFill>
                <a:blip r:embed="rId2"/>
                <a:stretch>
                  <a:fillRect l="-1067" t="-3125" b="-3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C9EEC8D7-510A-ECB0-2BB3-3C9510A68D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8103" y="2862906"/>
            <a:ext cx="6515791" cy="341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933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2D75861-10CC-77A8-1366-0D3F8CFC3074}"/>
                  </a:ext>
                </a:extLst>
              </p:cNvPr>
              <p:cNvSpPr txBox="1"/>
              <p:nvPr/>
            </p:nvSpPr>
            <p:spPr>
              <a:xfrm>
                <a:off x="218883" y="0"/>
                <a:ext cx="11973117" cy="20878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3) Given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find all </a:t>
                </a:r>
                <a:r>
                  <a:rPr lang="en-US" sz="36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</a:t>
                </a:r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in the interval (1, 4) such that the slope of the secant line is equal to the slope of the </a:t>
                </a:r>
                <a:r>
                  <a:rPr lang="en-US" sz="36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tangent line.</a:t>
                </a:r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2D75861-10CC-77A8-1366-0D3F8CFC30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883" y="0"/>
                <a:ext cx="11973117" cy="2087816"/>
              </a:xfrm>
              <a:prstGeom prst="rect">
                <a:avLst/>
              </a:prstGeom>
              <a:blipFill>
                <a:blip r:embed="rId2"/>
                <a:stretch>
                  <a:fillRect l="-1884" b="-122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407626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2175</TotalTime>
  <Words>218</Words>
  <Application>Microsoft Office PowerPoint</Application>
  <PresentationFormat>Widescreen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Cambria Math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Kuniega</dc:creator>
  <cp:lastModifiedBy>Michael Kuniega</cp:lastModifiedBy>
  <cp:revision>4</cp:revision>
  <dcterms:created xsi:type="dcterms:W3CDTF">2022-12-28T03:08:26Z</dcterms:created>
  <dcterms:modified xsi:type="dcterms:W3CDTF">2023-01-21T16:37:44Z</dcterms:modified>
</cp:coreProperties>
</file>